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C2A"/>
    <a:srgbClr val="DBD441"/>
    <a:srgbClr val="D9BA2F"/>
    <a:srgbClr val="B99609"/>
    <a:srgbClr val="6C9A50"/>
    <a:srgbClr val="EFD96D"/>
    <a:srgbClr val="EBCF46"/>
    <a:srgbClr val="E4E4E4"/>
    <a:srgbClr val="2E755A"/>
    <a:srgbClr val="8B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504B0-7EDE-437B-B6AD-E1649EF36242}" v="3" dt="2025-06-22T02:32:4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554" y="96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２ 福小鳥" userId="4ff880dc2bf033ed" providerId="LiveId" clId="{209504B0-7EDE-437B-B6AD-E1649EF36242}"/>
    <pc:docChg chg="undo custSel modSld">
      <pc:chgData name="２ 福小鳥" userId="4ff880dc2bf033ed" providerId="LiveId" clId="{209504B0-7EDE-437B-B6AD-E1649EF36242}" dt="2025-06-22T03:17:42.573" v="2488" actId="207"/>
      <pc:docMkLst>
        <pc:docMk/>
      </pc:docMkLst>
      <pc:sldChg chg="addSp modSp mod">
        <pc:chgData name="２ 福小鳥" userId="4ff880dc2bf033ed" providerId="LiveId" clId="{209504B0-7EDE-437B-B6AD-E1649EF36242}" dt="2025-06-22T03:17:42.573" v="2488" actId="207"/>
        <pc:sldMkLst>
          <pc:docMk/>
          <pc:sldMk cId="3381465565" sldId="256"/>
        </pc:sldMkLst>
        <pc:spChg chg="mod">
          <ac:chgData name="２ 福小鳥" userId="4ff880dc2bf033ed" providerId="LiveId" clId="{209504B0-7EDE-437B-B6AD-E1649EF36242}" dt="2025-06-22T03:17:42.573" v="2488" actId="207"/>
          <ac:spMkLst>
            <pc:docMk/>
            <pc:sldMk cId="3381465565" sldId="256"/>
            <ac:spMk id="2" creationId="{6816D234-D030-996F-841A-65F1737A1183}"/>
          </ac:spMkLst>
        </pc:spChg>
        <pc:spChg chg="add mod">
          <ac:chgData name="２ 福小鳥" userId="4ff880dc2bf033ed" providerId="LiveId" clId="{209504B0-7EDE-437B-B6AD-E1649EF36242}" dt="2025-06-22T02:32:43.414" v="1494" actId="164"/>
          <ac:spMkLst>
            <pc:docMk/>
            <pc:sldMk cId="3381465565" sldId="256"/>
            <ac:spMk id="13" creationId="{E80CA864-064E-5C97-209A-F51113DCE6A4}"/>
          </ac:spMkLst>
        </pc:spChg>
        <pc:spChg chg="mod">
          <ac:chgData name="２ 福小鳥" userId="4ff880dc2bf033ed" providerId="LiveId" clId="{209504B0-7EDE-437B-B6AD-E1649EF36242}" dt="2025-06-22T02:50:03.173" v="1798" actId="1037"/>
          <ac:spMkLst>
            <pc:docMk/>
            <pc:sldMk cId="3381465565" sldId="256"/>
            <ac:spMk id="15" creationId="{13D000CE-57F1-8C37-B5A6-DFFB65849A45}"/>
          </ac:spMkLst>
        </pc:spChg>
        <pc:spChg chg="add mod">
          <ac:chgData name="２ 福小鳥" userId="4ff880dc2bf033ed" providerId="LiveId" clId="{209504B0-7EDE-437B-B6AD-E1649EF36242}" dt="2025-06-22T02:46:15.478" v="1705" actId="207"/>
          <ac:spMkLst>
            <pc:docMk/>
            <pc:sldMk cId="3381465565" sldId="256"/>
            <ac:spMk id="17" creationId="{4B98330B-C2A6-C68A-032E-A7E43C3C55CF}"/>
          </ac:spMkLst>
        </pc:spChg>
        <pc:spChg chg="add mod">
          <ac:chgData name="２ 福小鳥" userId="4ff880dc2bf033ed" providerId="LiveId" clId="{209504B0-7EDE-437B-B6AD-E1649EF36242}" dt="2025-06-22T02:50:46.185" v="1807" actId="1037"/>
          <ac:spMkLst>
            <pc:docMk/>
            <pc:sldMk cId="3381465565" sldId="256"/>
            <ac:spMk id="19" creationId="{C49C488A-54B1-8E03-402B-27F7C0E618EF}"/>
          </ac:spMkLst>
        </pc:spChg>
        <pc:grpChg chg="add mod">
          <ac:chgData name="２ 福小鳥" userId="4ff880dc2bf033ed" providerId="LiveId" clId="{209504B0-7EDE-437B-B6AD-E1649EF36242}" dt="2025-06-22T02:32:52.746" v="1495" actId="1076"/>
          <ac:grpSpMkLst>
            <pc:docMk/>
            <pc:sldMk cId="3381465565" sldId="256"/>
            <ac:grpSpMk id="18" creationId="{81A5CFE2-D616-F7D4-21D5-65F8F6203844}"/>
          </ac:grpSpMkLst>
        </pc:grpChg>
        <pc:picChg chg="mod">
          <ac:chgData name="２ 福小鳥" userId="4ff880dc2bf033ed" providerId="LiveId" clId="{209504B0-7EDE-437B-B6AD-E1649EF36242}" dt="2025-06-22T03:15:39.420" v="2227" actId="1036"/>
          <ac:picMkLst>
            <pc:docMk/>
            <pc:sldMk cId="3381465565" sldId="256"/>
            <ac:picMk id="10" creationId="{8532ADFA-E249-B19A-F91F-696AE57F7F62}"/>
          </ac:picMkLst>
        </pc:picChg>
        <pc:picChg chg="add mod modCrop">
          <ac:chgData name="２ 福小鳥" userId="4ff880dc2bf033ed" providerId="LiveId" clId="{209504B0-7EDE-437B-B6AD-E1649EF36242}" dt="2025-06-22T02:32:43.414" v="1494" actId="164"/>
          <ac:picMkLst>
            <pc:docMk/>
            <pc:sldMk cId="3381465565" sldId="256"/>
            <ac:picMk id="12" creationId="{B81C3601-C9B0-313F-E3A1-F6D986E560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EA2E7-5026-425E-BFED-805957754EE1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73ADB-F88B-480F-BADD-004004EBA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06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3EFD4A-C2D3-DFA8-10DB-27DE2215E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035040-D35B-FB3E-DA7C-36901E349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CF83FF-E1D8-B4A9-F658-2356D6C9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509EDE-55C0-C7CD-2664-15141244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A65E4E-876A-A05C-5CF5-383B8336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54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72A5EF-6047-3BE8-96ED-0E34928C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3A806F-6BF8-3ED5-DBB0-A67364D9B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CD1128-28D1-217A-73D8-05509EE9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51D5A1-6B5C-BCB7-29AE-CB7B69AC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FDE8BA-7810-6CF7-7109-BF8F8E33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68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C116F74-2C83-EE63-A2F1-79591A11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285983-F97D-501C-ED17-DCBC0A1F8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813EAF-3581-D5F0-B85A-495DF4AD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38070-002A-6D6A-1DB8-011D673C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74E73C-3766-0E20-9086-3F55126A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4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26017-50D2-0A95-26EB-34B7FD87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8267D0-2067-8D6E-DF6E-4A9DD8C9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AAF8EE-4358-5CBA-7000-C6FD1629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EA6A4-8106-52F4-482F-1AB1D8F6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619F95-DA43-A964-E888-39BBADF8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4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2339-93B5-7E92-5880-F2D80EFA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6419F7-43A0-209C-5D46-4E49F63B4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82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82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82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F8005E-9AC7-CD7E-15C9-93FF0B46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E5C7D3-CCEB-C0DD-3EC7-76D8CCD6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7E340C-BC80-8FF0-B03B-3D85F103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3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569A3-14DC-AD10-6340-1DCB5BED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8E824E-FB87-65EF-92E1-FC3148128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3A0523-36B6-74C5-BEF0-28303182A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7D7038-F007-D3F1-3718-A0198397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62A2C5-9B0F-5504-7451-EA5D372E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8EA16B-7D85-321B-2D94-CDFB3625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83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6C77A-B612-2BEB-0406-66180581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CF6A36-0330-8620-4CB9-4D4D3C15D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6862AD-FA44-B0EE-068C-27701E30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93BA119-930A-A6F8-1450-ED0C15911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301CE0-CB75-A1C8-AC88-8EBF52EC7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3343825-A577-9164-CD19-6A099FDC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893A3A8-AF79-0209-E18D-1C4D36ED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9A138E-DB5E-61AF-2878-0302621E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3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49BAEF-A7EA-1CE6-985E-0C7C769F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C89B23-484B-D68C-2ECB-5A213DAB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F9FDCA-9B31-FC7B-5901-C7B8392A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22EA72-2FEF-FE6C-2E18-54643899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1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FB47A7-F904-808E-2704-C46B2016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1DA978-A80B-6B6D-0686-93782701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D65628-D39D-3E9A-C36B-DB587B0C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5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81236D-B4D6-C72C-59D3-E1E386AE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91B381-2B02-4AB3-4B9F-254EC137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E4CAF2-F4FD-8D15-B3BF-E1F026B16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81F9E2-E614-4557-49BA-34597950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38406C-377C-5495-57D0-4849E1FD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100D1B-0499-2178-132B-34CCA852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80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B1A6C5-569B-73A3-7F70-A6BCC67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0B6D8B4-57DC-56E8-9358-C8C84C50C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222118-5CF3-BD65-A969-7BFFA0F08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014BAD-1ACC-C034-0E27-2704AF81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84BCD-9E30-53E0-DED4-E37EC419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4CF725-4841-2A48-4A33-8D8183ED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5465588-8297-9A45-45A7-F8D29DF3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E8124C-1302-B970-05E2-6F545D8BC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6F3609-6835-6A15-AD81-2C2668339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D5719D-37E2-4B8A-9A0D-85BE091A7D34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665D0D-05BD-AA11-D7D8-985E9760C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10F531-73BE-2783-49AE-7775BB6C5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F58E6-B116-48B0-80C7-123143192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2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55294-8B32-DEF3-2252-25DA946C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115E86-0540-7611-9D75-6E32B76A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A5CAB1-AA19-E549-8015-EC47A8CB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6858000" cy="99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A51D5-1B23-A2B2-9877-256AE92E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851BE9-2748-BA97-C6E7-20A932E8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16796E-3C36-3DAE-3282-6565BCFB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51" y="-105506"/>
            <a:ext cx="7182151" cy="100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２ 福小鳥</dc:creator>
  <cp:lastModifiedBy>２ 福小鳥</cp:lastModifiedBy>
  <cp:revision>59</cp:revision>
  <cp:lastPrinted>2025-08-22T02:40:13Z</cp:lastPrinted>
  <dcterms:created xsi:type="dcterms:W3CDTF">2025-04-04T03:37:32Z</dcterms:created>
  <dcterms:modified xsi:type="dcterms:W3CDTF">2025-08-23T04:46:30Z</dcterms:modified>
</cp:coreProperties>
</file>